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61" r:id="rId5"/>
    <p:sldId id="264" r:id="rId6"/>
    <p:sldId id="262" r:id="rId7"/>
    <p:sldId id="263" r:id="rId8"/>
    <p:sldId id="265" r:id="rId9"/>
  </p:sldIdLst>
  <p:sldSz cx="12192000" cy="6858000"/>
  <p:notesSz cx="6858000" cy="9144000"/>
  <p:defaultTextStyle>
    <a:defPPr rtl="0"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598" autoAdjust="0"/>
  </p:normalViewPr>
  <p:slideViewPr>
    <p:cSldViewPr snapToGrid="0">
      <p:cViewPr varScale="1">
        <p:scale>
          <a:sx n="81" d="100"/>
          <a:sy n="81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07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F9AB3C5C-A75D-43C0-8FA2-643EDF523D8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1F50F4B-5406-4701-9D90-3E3D78C01A5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0AC1F-95ED-4FF9-A878-CD867CF1D73C}" type="datetime1">
              <a:rPr lang="de-DE" smtClean="0"/>
              <a:t>25.10.2022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4F34784-96D7-4708-9E76-80C5C439765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9AAAF71-36F7-497D-8D2B-5E71A8794E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FC202A-38FC-4D2E-B4C0-F85CDB2E4F2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37006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684E2C5-3EBE-4817-873F-CFCB52E5F8AB}" type="datetime1">
              <a:rPr lang="de-DE" noProof="0" smtClean="0"/>
              <a:t>25.10.2022</a:t>
            </a:fld>
            <a:endParaRPr lang="de-DE" noProof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0939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Bild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pe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hteck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ihand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ihand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hteck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ihand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ihand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ihand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ihand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ihand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ihand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ihand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ihand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ihand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ihand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ihand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ihand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ihand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ihand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ihand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ihand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ihand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ihand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ihand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ihand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ihand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ihand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ihand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ihand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hteck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ihand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ihand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ihand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ihand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ihand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ihand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ihand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ihand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ihand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ihand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ihand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hteck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ihand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ihand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ihand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ihand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ihand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ihand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ihand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ihand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ihand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ihand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ihand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ihand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ihand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8084A77A-73C1-4999-93F2-9EFE16CCE315}" type="datetime1">
              <a:rPr lang="de-DE" noProof="0" smtClean="0"/>
              <a:t>25.10.2022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B4F2FA-E8F5-4222-9266-C93E5338A140}" type="datetime1">
              <a:rPr lang="de-DE" noProof="0" smtClean="0"/>
              <a:t>25.10.2022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BAB0BC-8BB9-43B4-95F0-B6370B73026A}" type="datetime1">
              <a:rPr lang="de-DE" noProof="0" smtClean="0"/>
              <a:t>25.10.2022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6E36DF1-2FEC-445D-A583-B3EA37ED395C}" type="datetime1">
              <a:rPr lang="de-DE" noProof="0" smtClean="0"/>
              <a:t>25.10.2022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60" name="Textfeld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de-DE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Textfeld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de-DE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iten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C100B51-890E-4A9A-BDE1-5EADD4CFCB1A}" type="datetime1">
              <a:rPr lang="de-DE" noProof="0" smtClean="0"/>
              <a:t>25.10.2022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7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8" name="Textplatzhalter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9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11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4F8231C-A0AB-415C-9B3A-7BEA00149F24}" type="datetime1">
              <a:rPr lang="de-DE" noProof="0" smtClean="0"/>
              <a:t>25.10.2022</a:t>
            </a:fld>
            <a:endParaRPr lang="de-DE" noProof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9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20" name="Bildplatzhalter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1" name="Textplatzhalter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22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23" name="Bildplatzhalter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4" name="Textplatzhalter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2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6" name="Bildplatzhalter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7" name="Textplatzhalter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6559C5-5F33-4BE2-AE9A-9D9AADD3BEEC}" type="datetime1">
              <a:rPr lang="de-DE" noProof="0" smtClean="0"/>
              <a:t>25.10.2022</a:t>
            </a:fld>
            <a:endParaRPr lang="de-DE" noProof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3B030E-C2CB-4519-ADBA-3325703097BC}" type="datetime1">
              <a:rPr lang="de-DE" noProof="0" smtClean="0"/>
              <a:t>25.10.2022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8E2DF4-0B06-439B-A894-48EB9F929541}" type="datetime1">
              <a:rPr lang="de-DE" noProof="0" smtClean="0"/>
              <a:t>25.10.2022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84FA09-FA2A-4E1B-B280-39B4D9C664AC}" type="datetime1">
              <a:rPr lang="de-DE" noProof="0" smtClean="0"/>
              <a:t>25.10.2022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2D321FC-10AD-488A-8926-CD06F9556284}" type="datetime1">
              <a:rPr lang="de-DE" noProof="0" smtClean="0"/>
              <a:t>25.10.2022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3B1F76-7069-4DA7-A24B-6492E3D1FF46}" type="datetime1">
              <a:rPr lang="de-DE" noProof="0" smtClean="0"/>
              <a:t>25.10.2022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D00C778-918F-4D7A-B80E-56312F73E6FF}" type="datetime1">
              <a:rPr lang="de-DE" noProof="0" smtClean="0"/>
              <a:t>25.10.2022</a:t>
            </a:fld>
            <a:endParaRPr lang="de-DE" noProof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BA8BE4-656B-4979-938E-26079A8FEDED}" type="datetime1">
              <a:rPr lang="de-DE" noProof="0" smtClean="0"/>
              <a:t>25.10.2022</a:t>
            </a:fld>
            <a:endParaRPr lang="de-DE" noProof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BB4F64-B5B8-4FA0-B071-85D41774CCA5}" type="datetime1">
              <a:rPr lang="de-DE" noProof="0" smtClean="0"/>
              <a:t>25.10.2022</a:t>
            </a:fld>
            <a:endParaRPr lang="de-DE" noProof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9D8754-C3FA-4305-AE60-30E177856726}" type="datetime1">
              <a:rPr lang="de-DE" noProof="0" smtClean="0"/>
              <a:t>25.10.2022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40769A-6CAA-491E-A1DC-E2743D2AA36B}" type="datetime1">
              <a:rPr lang="de-DE" noProof="0" smtClean="0"/>
              <a:t>25.10.2022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pe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pe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hteck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ihand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ihand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ihand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ihand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ihand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ihand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ihand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ihand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ihand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ihand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i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ihand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ihand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ihand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ihand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hteck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ihand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ihand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ihand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ihand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ihand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ihand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ihand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ihand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ihand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ihand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pe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ihand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ihand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ihand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ihand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ihand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ihand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ihand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ihand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ihand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hteck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de-DE" noProof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C765B50-7D3C-46C6-9ABE-F91EBDF6DC89}" type="datetime1">
              <a:rPr lang="de-DE" noProof="0" smtClean="0"/>
              <a:t>25.10.2022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de-DE" noProof="0" smtClean="0"/>
              <a:pPr rtl="0"/>
              <a:t>‹Nr.›</a:t>
            </a:fld>
            <a:endParaRPr lang="de-DE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pieren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hteck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pic>
          <p:nvPicPr>
            <p:cNvPr id="79" name="Bild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Bild 4" descr="Nahaufnahme einer Platine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pieren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chteck mit abgerundeten diagonal liegenden Ecken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grpSp>
          <p:nvGrpSpPr>
            <p:cNvPr id="83" name="Gruppieren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ihand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ihand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ihand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ihand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ihand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ihand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ihand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ihand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ihand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hteck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ihand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ihand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ihand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ihand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ihand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ihand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ihand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ihand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ihand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hteck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 fontScale="90000"/>
          </a:bodyPr>
          <a:lstStyle/>
          <a:p>
            <a:pPr algn="ctr"/>
            <a:r>
              <a:rPr lang="de-DE" dirty="0"/>
              <a:t>Python </a:t>
            </a:r>
            <a:r>
              <a:rPr lang="de-DE" dirty="0" err="1"/>
              <a:t>libraries</a:t>
            </a:r>
            <a:r>
              <a:rPr lang="de-DE" dirty="0"/>
              <a:t>, </a:t>
            </a:r>
            <a:r>
              <a:rPr lang="de-DE" dirty="0" err="1"/>
              <a:t>tkinter</a:t>
            </a:r>
            <a:r>
              <a:rPr lang="de-DE" dirty="0"/>
              <a:t> &amp; Turtle 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de-DE" dirty="0"/>
              <a:t>Julian &amp; Phillip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457647-E0E0-7846-19C0-B15DFD248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Python Libraries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E1F73D-6129-996A-1841-A241B8BE4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Libraries muss man importieren</a:t>
            </a:r>
          </a:p>
          <a:p>
            <a:r>
              <a:rPr lang="de-DE" dirty="0"/>
              <a:t>Extra Funktionen für Python</a:t>
            </a:r>
          </a:p>
          <a:p>
            <a:r>
              <a:rPr lang="de-DE" dirty="0" err="1"/>
              <a:t>zB</a:t>
            </a:r>
            <a:r>
              <a:rPr lang="de-DE" dirty="0"/>
              <a:t>. Turtle, </a:t>
            </a:r>
            <a:r>
              <a:rPr lang="de-DE" dirty="0" err="1"/>
              <a:t>tkinter</a:t>
            </a:r>
            <a:r>
              <a:rPr lang="de-DE" dirty="0"/>
              <a:t>, </a:t>
            </a:r>
            <a:r>
              <a:rPr lang="de-DE" dirty="0" err="1"/>
              <a:t>random</a:t>
            </a:r>
            <a:endParaRPr lang="de-DE" dirty="0"/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A53B0313-AE4D-DEE0-1ED3-35D2251796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6581" y="3178026"/>
            <a:ext cx="3810816" cy="2404572"/>
          </a:xfrm>
          <a:prstGeom prst="round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81E33E1C-0F47-B78A-F521-FA61C5CE3CC1}"/>
              </a:ext>
            </a:extLst>
          </p:cNvPr>
          <p:cNvSpPr txBox="1"/>
          <p:nvPr/>
        </p:nvSpPr>
        <p:spPr>
          <a:xfrm>
            <a:off x="9428086" y="4380312"/>
            <a:ext cx="1462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ym typeface="Wingdings" panose="05000000000000000000" pitchFamily="2" charset="2"/>
              </a:rPr>
              <a:t>importieren</a:t>
            </a: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BF7B753-ACD8-D608-FA3E-5A8AD8024918}"/>
              </a:ext>
            </a:extLst>
          </p:cNvPr>
          <p:cNvSpPr txBox="1"/>
          <p:nvPr/>
        </p:nvSpPr>
        <p:spPr>
          <a:xfrm>
            <a:off x="9428086" y="4825843"/>
            <a:ext cx="2215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ym typeface="Wingdings" panose="05000000000000000000" pitchFamily="2" charset="2"/>
              </a:rPr>
              <a:t>Funktion der </a:t>
            </a:r>
            <a:r>
              <a:rPr lang="de-DE" dirty="0" err="1">
                <a:sym typeface="Wingdings" panose="05000000000000000000" pitchFamily="2" charset="2"/>
              </a:rPr>
              <a:t>library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9977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4AA45B-698F-51A2-755F-9E0864B29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tkinter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BAAF45-456B-D309-A3C2-7553B0045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Wird zur grafischen Darstellung von Inhalten benutzt</a:t>
            </a:r>
          </a:p>
          <a:p>
            <a:r>
              <a:rPr lang="de-DE" dirty="0"/>
              <a:t>Abkürzung für </a:t>
            </a:r>
            <a:r>
              <a:rPr lang="de-DE" dirty="0" err="1"/>
              <a:t>Tk</a:t>
            </a:r>
            <a:r>
              <a:rPr lang="de-DE" dirty="0"/>
              <a:t> Interface</a:t>
            </a:r>
          </a:p>
          <a:p>
            <a:r>
              <a:rPr lang="de-DE" dirty="0"/>
              <a:t>Fenster, Buttons, Inputs</a:t>
            </a:r>
          </a:p>
        </p:txBody>
      </p:sp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BA173F83-691A-CFA5-485F-14AE3164C2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4586789"/>
            <a:ext cx="6515665" cy="1874682"/>
          </a:xfrm>
          <a:prstGeom prst="roundRect">
            <a:avLst/>
          </a:prstGeom>
        </p:spPr>
      </p:pic>
      <p:pic>
        <p:nvPicPr>
          <p:cNvPr id="11" name="Grafik 10" descr="Ein Bild, das Text enthält.&#10;&#10;Automatisch generierte Beschreibung">
            <a:extLst>
              <a:ext uri="{FF2B5EF4-FFF2-40B4-BE49-F238E27FC236}">
                <a16:creationId xmlns:a16="http://schemas.microsoft.com/office/drawing/2014/main" id="{CA3641B4-FDFD-D518-5A22-3C25F9F74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0635" y="2731709"/>
            <a:ext cx="2301439" cy="1394581"/>
          </a:xfrm>
          <a:prstGeom prst="round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BE266EB8-B1CC-5A3E-FF4E-C964EA9E905B}"/>
              </a:ext>
            </a:extLst>
          </p:cNvPr>
          <p:cNvSpPr txBox="1"/>
          <p:nvPr/>
        </p:nvSpPr>
        <p:spPr>
          <a:xfrm>
            <a:off x="1141412" y="4249724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Code: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ADF1B5BB-D74F-3A4B-835B-EDDE75A596B7}"/>
              </a:ext>
            </a:extLst>
          </p:cNvPr>
          <p:cNvSpPr txBox="1"/>
          <p:nvPr/>
        </p:nvSpPr>
        <p:spPr>
          <a:xfrm>
            <a:off x="8495298" y="2376040"/>
            <a:ext cx="867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Output:</a:t>
            </a:r>
          </a:p>
        </p:txBody>
      </p:sp>
    </p:spTree>
    <p:extLst>
      <p:ext uri="{BB962C8B-B14F-4D97-AF65-F5344CB8AC3E}">
        <p14:creationId xmlns:p14="http://schemas.microsoft.com/office/powerpoint/2010/main" val="4163467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56CEF3-C11A-C290-BEA2-FBF568FCB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Turtle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30F6A28-9A33-7AF0-5B8F-F926AF519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Ist eine Python Library</a:t>
            </a:r>
          </a:p>
          <a:p>
            <a:r>
              <a:rPr lang="de-DE" dirty="0"/>
              <a:t>Zeichnet Dinge in einem Fenster</a:t>
            </a:r>
          </a:p>
          <a:p>
            <a:r>
              <a:rPr lang="de-DE" dirty="0"/>
              <a:t>Turtle ist ein </a:t>
            </a:r>
            <a:r>
              <a:rPr lang="de-DE" dirty="0" err="1"/>
              <a:t>Onscreen</a:t>
            </a:r>
            <a:r>
              <a:rPr lang="de-DE" dirty="0"/>
              <a:t>-Pen</a:t>
            </a:r>
          </a:p>
          <a:p>
            <a:endParaRPr lang="de-DE" dirty="0"/>
          </a:p>
        </p:txBody>
      </p:sp>
      <p:pic>
        <p:nvPicPr>
          <p:cNvPr id="1026" name="Picture 2" descr="Python Turtle Fun - DEV Community 👩‍💻👨‍💻">
            <a:extLst>
              <a:ext uri="{FF2B5EF4-FFF2-40B4-BE49-F238E27FC236}">
                <a16:creationId xmlns:a16="http://schemas.microsoft.com/office/drawing/2014/main" id="{C65840FD-4172-2BDD-5B75-99E136E538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1385286"/>
            <a:ext cx="6001115" cy="3375627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272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AEF750-F09D-13B7-2374-410A5AB66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Vielen Dank für eure Aufmerksamkeit</a:t>
            </a:r>
            <a:endParaRPr lang="de-AT" dirty="0"/>
          </a:p>
        </p:txBody>
      </p:sp>
      <p:pic>
        <p:nvPicPr>
          <p:cNvPr id="5" name="Inhaltsplatzhalter 4" descr="Prozessor Silhouette">
            <a:extLst>
              <a:ext uri="{FF2B5EF4-FFF2-40B4-BE49-F238E27FC236}">
                <a16:creationId xmlns:a16="http://schemas.microsoft.com/office/drawing/2014/main" id="{A9DB054C-31E2-6D8A-FFEF-B9872AA689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37212" y="3429000"/>
            <a:ext cx="914400" cy="914400"/>
          </a:xfrm>
        </p:spPr>
      </p:pic>
    </p:spTree>
    <p:extLst>
      <p:ext uri="{BB962C8B-B14F-4D97-AF65-F5344CB8AC3E}">
        <p14:creationId xmlns:p14="http://schemas.microsoft.com/office/powerpoint/2010/main" val="42807225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Kreis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39_TF45165253" id="{9A989793-C79D-4DDE-803B-FB02064012DF}" vid="{1D396892-DA5D-41F2-A868-19F220469082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FE9379AC4051FD4DB1B432770647718D" ma:contentTypeVersion="2" ma:contentTypeDescription="Ein neues Dokument erstellen." ma:contentTypeScope="" ma:versionID="1dfd6f4155035765529fdb261ae0e848">
  <xsd:schema xmlns:xsd="http://www.w3.org/2001/XMLSchema" xmlns:xs="http://www.w3.org/2001/XMLSchema" xmlns:p="http://schemas.microsoft.com/office/2006/metadata/properties" xmlns:ns3="f374471d-fd52-436b-9105-1289c7388323" targetNamespace="http://schemas.microsoft.com/office/2006/metadata/properties" ma:root="true" ma:fieldsID="d93549f4800303c7ff63391d98e4a9bb" ns3:_="">
    <xsd:import namespace="f374471d-fd52-436b-9105-1289c738832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374471d-fd52-436b-9105-1289c738832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purl.org/dc/elements/1.1/"/>
    <ds:schemaRef ds:uri="http://purl.org/dc/dcmitype/"/>
    <ds:schemaRef ds:uri="http://schemas.openxmlformats.org/package/2006/metadata/core-properties"/>
    <ds:schemaRef ds:uri="f374471d-fd52-436b-9105-1289c7388323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05BB7F5-0B4A-4E3B-8CD3-DFE27D5C62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374471d-fd52-436b-9105-1289c738832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„Schaltkreis“</Template>
  <TotalTime>0</TotalTime>
  <Words>73</Words>
  <Application>Microsoft Office PowerPoint</Application>
  <PresentationFormat>Breitbild</PresentationFormat>
  <Paragraphs>20</Paragraphs>
  <Slides>5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Calibri</vt:lpstr>
      <vt:lpstr>Tw Cen MT</vt:lpstr>
      <vt:lpstr>Kreis</vt:lpstr>
      <vt:lpstr>Python libraries, tkinter &amp; Turtle </vt:lpstr>
      <vt:lpstr>Python Libraries</vt:lpstr>
      <vt:lpstr>tkinter</vt:lpstr>
      <vt:lpstr>Turtle</vt:lpstr>
      <vt:lpstr>Vielen Dank für eure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Turtle, tkinter &amp; libraries</dc:title>
  <dc:creator>Julian Lengauer</dc:creator>
  <cp:lastModifiedBy>Hilscher Phillip, SchülerIn</cp:lastModifiedBy>
  <cp:revision>4</cp:revision>
  <dcterms:created xsi:type="dcterms:W3CDTF">2022-10-18T07:08:22Z</dcterms:created>
  <dcterms:modified xsi:type="dcterms:W3CDTF">2022-10-25T07:09:04Z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0x010100FE9379AC4051FD4DB1B432770647718D</vt:lpwstr>
  </property>
</Properties>
</file>